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pic" sz="quarter" idx="13"/>
          </p:nvPr>
        </p:nvSpPr>
        <p:spPr>
          <a:xfrm>
            <a:off x="7124700" y="1968500"/>
            <a:ext cx="4216400" cy="56261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8" name="Shape 88"/>
          <p:cNvSpPr/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Title Text</a:t>
            </a:r>
          </a:p>
        </p:txBody>
      </p:sp>
      <p:sp>
        <p:nvSpPr>
          <p:cNvPr id="89" name="Shape 89"/>
          <p:cNvSpPr/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hape 9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pic" sz="quarter" idx="13"/>
          </p:nvPr>
        </p:nvSpPr>
        <p:spPr>
          <a:xfrm>
            <a:off x="7124700" y="1968500"/>
            <a:ext cx="4216400" cy="5626100"/>
          </a:xfrm>
          <a:prstGeom prst="rect">
            <a:avLst/>
          </a:prstGeom>
          <a:ln w="25400"/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8" name="Shape 98"/>
          <p:cNvSpPr/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Title Text</a:t>
            </a:r>
          </a:p>
        </p:txBody>
      </p:sp>
      <p:sp>
        <p:nvSpPr>
          <p:cNvPr id="99" name="Shape 99"/>
          <p:cNvSpPr/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hape 10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pic" sz="quarter" idx="13"/>
          </p:nvPr>
        </p:nvSpPr>
        <p:spPr>
          <a:xfrm>
            <a:off x="7175500" y="2882900"/>
            <a:ext cx="4102100" cy="5473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9" name="Shape 109"/>
          <p:cNvSpPr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Shape 118"/>
          <p:cNvSpPr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Shape 5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pic" sz="half" idx="13"/>
          </p:nvPr>
        </p:nvSpPr>
        <p:spPr>
          <a:xfrm>
            <a:off x="2438400" y="1638300"/>
            <a:ext cx="8128000" cy="45593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0" name="Shape 70"/>
          <p:cNvSpPr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pic" sz="half" idx="13"/>
          </p:nvPr>
        </p:nvSpPr>
        <p:spPr>
          <a:xfrm>
            <a:off x="2438400" y="1638300"/>
            <a:ext cx="8128000" cy="4559300"/>
          </a:xfrm>
          <a:prstGeom prst="rect">
            <a:avLst/>
          </a:prstGeom>
          <a:ln w="25400"/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9" name="Shape 79"/>
          <p:cNvSpPr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" name="Shape 8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Title Text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ctrTitle"/>
          </p:nvPr>
        </p:nvSpPr>
        <p:spPr>
          <a:xfrm>
            <a:off x="7688064" y="-533400"/>
            <a:ext cx="5164336" cy="1511995"/>
          </a:xfrm>
          <a:prstGeom prst="rect">
            <a:avLst/>
          </a:prstGeom>
        </p:spPr>
        <p:txBody>
          <a:bodyPr/>
          <a:lstStyle/>
          <a:p>
            <a:pPr algn="r"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T50</a:t>
            </a:r>
            <a:r>
              <a:rPr b="0" sz="3200">
                <a:latin typeface="XenoType Tibetan New"/>
                <a:ea typeface="XenoType Tibetan New"/>
                <a:cs typeface="XenoType Tibetan New"/>
                <a:sym typeface="XenoType Tibetan New"/>
              </a:rPr>
              <a:t> </a:t>
            </a:r>
            <a:r>
              <a:rPr sz="3000"/>
              <a:t>དེ་རིང་ང་ཚོ་འཛོམས་འཛོམས།</a:t>
            </a:r>
            <a:endParaRPr b="0" sz="320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algn="r"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Today We Are Gathered</a:t>
            </a:r>
          </a:p>
        </p:txBody>
      </p:sp>
      <p:sp>
        <p:nvSpPr>
          <p:cNvPr id="138" name="Shape 138"/>
          <p:cNvSpPr/>
          <p:nvPr>
            <p:ph type="subTitle" idx="1"/>
          </p:nvPr>
        </p:nvSpPr>
        <p:spPr>
          <a:xfrm>
            <a:off x="1035050" y="775692"/>
            <a:ext cx="10934700" cy="7911109"/>
          </a:xfrm>
          <a:prstGeom prst="rect">
            <a:avLst/>
          </a:prstGeom>
        </p:spPr>
        <p:txBody>
          <a:bodyPr/>
          <a:lstStyle/>
          <a:p>
            <a:pPr>
              <a:defRPr sz="2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endParaRPr>
              <a:solidFill>
                <a:srgbClr val="B51A00"/>
              </a:solidFill>
            </a:endParaRP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དེ་རིང་ང་ཚོ་འཛོམས་འཛོམས། སྐལ་བ་བཟང་།</a:t>
            </a: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གཙོ་བོ་ཡ་ཝཱེའི་བཀའ་དྲིན་རེད། སྐལ་བ་བཟང་།</a:t>
            </a: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ཚང་མ་ཡར་ལ་ལངས་ནས། སྐལ་བ་བཟང་།</a:t>
            </a:r>
          </a:p>
          <a:p>
            <a:pPr marR="457200" defTabSz="457200">
              <a:spcBef>
                <a:spcPts val="400"/>
              </a:spcBef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དགོས་པའི་འདོད་པ་ཁོང་ལ་ཞུ། སྐལ་བ་བཟང་།</a:t>
            </a:r>
          </a:p>
          <a:p>
            <a:pPr defTabSz="4572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br>
              <a:rPr>
                <a:latin typeface="XenoType Tibetan New"/>
                <a:ea typeface="XenoType Tibetan New"/>
                <a:cs typeface="XenoType Tibetan New"/>
                <a:sym typeface="XenoType Tibetan New"/>
              </a:rPr>
            </a:br>
            <a:r>
              <a:rPr>
                <a:latin typeface="XenoType Tibetan New"/>
                <a:ea typeface="XenoType Tibetan New"/>
                <a:cs typeface="XenoType Tibetan New"/>
                <a:sym typeface="XenoType Tibetan New"/>
              </a:rPr>
              <a:t>English Meaning:</a:t>
            </a:r>
            <a:endParaRPr sz="250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marR="457200" defTabSz="457200">
              <a:defRPr i="1" sz="2500">
                <a:latin typeface="Arial"/>
                <a:ea typeface="Arial"/>
                <a:cs typeface="Arial"/>
                <a:sym typeface="Arial"/>
              </a:defRPr>
            </a:pPr>
            <a:r>
              <a:t>Today we are gathered here.</a:t>
            </a:r>
            <a:endParaRPr i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457200" defTabSz="457200">
              <a:defRPr i="1" sz="2500">
                <a:latin typeface="Arial"/>
                <a:ea typeface="Arial"/>
                <a:cs typeface="Arial"/>
                <a:sym typeface="Arial"/>
              </a:defRPr>
            </a:pPr>
            <a:r>
              <a:t>It's by the Lord Jesus' favor/kindness. </a:t>
            </a:r>
            <a:br/>
            <a:r>
              <a:t>All stand  up and make your requests to Him.</a:t>
            </a:r>
          </a:p>
          <a:p>
            <a:pPr marR="457200" defTabSz="457200">
              <a:defRPr i="1" sz="2500">
                <a:latin typeface="Arial"/>
                <a:ea typeface="Arial"/>
                <a:cs typeface="Arial"/>
                <a:sym typeface="Arial"/>
              </a:defRPr>
            </a:pPr>
            <a:r>
              <a:t>What a good opportunity.</a:t>
            </a:r>
            <a:endParaRPr i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2609850" y="6743699"/>
            <a:ext cx="7785100" cy="2446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457200">
              <a:tabLst>
                <a:tab pos="5943600" algn="r"/>
              </a:tabLst>
              <a:defRPr b="1" sz="2400">
                <a:latin typeface="Helvetica"/>
                <a:ea typeface="Helvetica"/>
                <a:cs typeface="Helvetica"/>
                <a:sym typeface="Helvetica"/>
              </a:defRPr>
            </a:pPr>
            <a:r>
              <a:rPr i="1"/>
              <a:t>Amdo Pronunciation:</a:t>
            </a:r>
            <a:endParaRPr i="1"/>
          </a:p>
          <a:p>
            <a:pPr marL="228600" marR="457200" indent="-228600" defTabSz="457200">
              <a:tabLst>
                <a:tab pos="228600" algn="l"/>
              </a:tabLst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Derang nga tso ndzom ndzom.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Hdzowo Yeshee gwa drin ray.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Tsung ma yar la lung nee.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əgee bee ndoba kong la shə. Hgel wa əzung</a:t>
            </a:r>
          </a:p>
          <a:p>
            <a:pPr defTabSz="457200">
              <a:lnSpc>
                <a:spcPct val="70000"/>
              </a:lnSpc>
              <a:tabLst>
                <a:tab pos="5943600" algn="r"/>
              </a:tabLst>
              <a:defRPr b="1" i="1" sz="2900">
                <a:latin typeface="Helvetica"/>
                <a:ea typeface="Helvetica"/>
                <a:cs typeface="Helvetica"/>
                <a:sym typeface="Helvetica"/>
              </a:defRPr>
            </a:pPr>
            <a:endParaRPr b="0" i="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XenoType Tibetan New"/>
              <a:ea typeface="XenoType Tibetan New"/>
              <a:cs typeface="XenoType Tibetan New"/>
              <a:sym typeface="XenoType Tibetan New"/>
            </a:endParaRPr>
          </a:p>
        </p:txBody>
      </p:sp>
      <p:sp>
        <p:nvSpPr>
          <p:cNvPr id="140" name="Shape 140"/>
          <p:cNvSpPr/>
          <p:nvPr/>
        </p:nvSpPr>
        <p:spPr>
          <a:xfrm flipV="1">
            <a:off x="1892300" y="6603926"/>
            <a:ext cx="9423400" cy="2547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1" name="Shape 141"/>
          <p:cNvSpPr/>
          <p:nvPr/>
        </p:nvSpPr>
        <p:spPr>
          <a:xfrm>
            <a:off x="11163300" y="8534400"/>
            <a:ext cx="13589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1-1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ctrTitle"/>
          </p:nvPr>
        </p:nvSpPr>
        <p:spPr>
          <a:xfrm>
            <a:off x="7688064" y="-533400"/>
            <a:ext cx="5164336" cy="1511995"/>
          </a:xfrm>
          <a:prstGeom prst="rect">
            <a:avLst/>
          </a:prstGeom>
        </p:spPr>
        <p:txBody>
          <a:bodyPr/>
          <a:lstStyle/>
          <a:p>
            <a:pPr algn="r"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T50</a:t>
            </a:r>
            <a:r>
              <a:rPr b="0" sz="3200">
                <a:latin typeface="XenoType Tibetan New"/>
                <a:ea typeface="XenoType Tibetan New"/>
                <a:cs typeface="XenoType Tibetan New"/>
                <a:sym typeface="XenoType Tibetan New"/>
              </a:rPr>
              <a:t> </a:t>
            </a:r>
            <a:r>
              <a:rPr sz="3000"/>
              <a:t>དེ་རིང་ང་ཚོ་འཛོམས་འཛོམས།</a:t>
            </a:r>
            <a:endParaRPr b="0" sz="320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algn="r"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Today We Are Gathered</a:t>
            </a:r>
          </a:p>
        </p:txBody>
      </p:sp>
      <p:sp>
        <p:nvSpPr>
          <p:cNvPr id="144" name="Shape 144"/>
          <p:cNvSpPr/>
          <p:nvPr>
            <p:ph type="subTitle" idx="1"/>
          </p:nvPr>
        </p:nvSpPr>
        <p:spPr>
          <a:xfrm>
            <a:off x="1035050" y="775692"/>
            <a:ext cx="10934700" cy="7911108"/>
          </a:xfrm>
          <a:prstGeom prst="rect">
            <a:avLst/>
          </a:prstGeom>
        </p:spPr>
        <p:txBody>
          <a:bodyPr/>
          <a:lstStyle/>
          <a:p>
            <a:pPr>
              <a:defRPr sz="2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endParaRPr>
              <a:solidFill>
                <a:srgbClr val="B51A00"/>
              </a:solidFill>
            </a:endParaRP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དེ་རིང་ང་ཚོ་འཛོམས་འཛོམས། སྐལ་བ་བཟང་།</a:t>
            </a: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སྐྱབས་མགོན་ཡེ་ཤུའི་ཐུགས་རྗེ་རེད།	སྐལ་བ་བཟང་།</a:t>
            </a: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ཚང་མ་ཡར་ལ་ལངས་ནས། སྐལ་བ་བཟང་།</a:t>
            </a:r>
          </a:p>
          <a:p>
            <a:pPr marR="457200" defTabSz="457200">
              <a:spcBef>
                <a:spcPts val="400"/>
              </a:spcBef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འདོད་པ་ཐམས་ཅད་ཁོང་ནས་ལེན། སྐལ་བ་བཟང་།</a:t>
            </a:r>
          </a:p>
          <a:p>
            <a:pPr defTabSz="4572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br>
              <a:rPr>
                <a:latin typeface="XenoType Tibetan New"/>
                <a:ea typeface="XenoType Tibetan New"/>
                <a:cs typeface="XenoType Tibetan New"/>
                <a:sym typeface="XenoType Tibetan New"/>
              </a:rPr>
            </a:br>
            <a:r>
              <a:rPr>
                <a:latin typeface="XenoType Tibetan New"/>
                <a:ea typeface="XenoType Tibetan New"/>
                <a:cs typeface="XenoType Tibetan New"/>
                <a:sym typeface="XenoType Tibetan New"/>
              </a:rPr>
              <a:t>English Meaning:</a:t>
            </a:r>
            <a:endParaRPr sz="250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marR="457200" defTabSz="457200">
              <a:defRPr i="1" sz="2400">
                <a:latin typeface="Arial"/>
                <a:ea typeface="Arial"/>
                <a:cs typeface="Arial"/>
                <a:sym typeface="Arial"/>
              </a:defRPr>
            </a:pPr>
            <a:r>
              <a:t>Today we are gathered here.</a:t>
            </a:r>
            <a:endParaRPr i="0"/>
          </a:p>
          <a:p>
            <a:pPr marR="457200" defTabSz="457200">
              <a:defRPr i="1" sz="2400">
                <a:latin typeface="Arial"/>
                <a:ea typeface="Arial"/>
                <a:cs typeface="Arial"/>
                <a:sym typeface="Arial"/>
              </a:defRPr>
            </a:pPr>
            <a:r>
              <a:t> It's thanks to Saviour Jesus. All stand up and</a:t>
            </a:r>
            <a:endParaRPr i="0"/>
          </a:p>
          <a:p>
            <a:pPr marR="457200" defTabSz="457200">
              <a:defRPr i="1" sz="2400">
                <a:latin typeface="Arial"/>
                <a:ea typeface="Arial"/>
                <a:cs typeface="Arial"/>
                <a:sym typeface="Arial"/>
              </a:defRPr>
            </a:pPr>
            <a:r>
              <a:t>   receive what you desire from Him.</a:t>
            </a:r>
          </a:p>
          <a:p>
            <a:pPr marR="457200" defTabSz="457200">
              <a:defRPr i="1" sz="2500">
                <a:latin typeface="Arial"/>
                <a:ea typeface="Arial"/>
                <a:cs typeface="Arial"/>
                <a:sym typeface="Arial"/>
              </a:defRPr>
            </a:pPr>
            <a:r>
              <a:t>What a good opportunity.</a:t>
            </a:r>
            <a:endParaRPr i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2609850" y="6946900"/>
            <a:ext cx="7785100" cy="2446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457200">
              <a:tabLst>
                <a:tab pos="5943600" algn="r"/>
              </a:tabLst>
              <a:defRPr b="1" sz="2400">
                <a:latin typeface="Helvetica"/>
                <a:ea typeface="Helvetica"/>
                <a:cs typeface="Helvetica"/>
                <a:sym typeface="Helvetica"/>
              </a:defRPr>
            </a:pPr>
            <a:r>
              <a:rPr i="1"/>
              <a:t>Amdo Pronunciation:</a:t>
            </a:r>
            <a:endParaRPr i="1"/>
          </a:p>
          <a:p>
            <a:pPr marL="228600" marR="457200" indent="-228600" defTabSz="457200">
              <a:tabLst>
                <a:tab pos="228600" algn="l"/>
              </a:tabLst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Derang nga tso ndzom ndzom. Hgel wa əzung.</a:t>
            </a:r>
          </a:p>
          <a:p>
            <a:pPr marL="228600" marR="457200" indent="-228600" algn="l" defTabSz="457200">
              <a:tabLst>
                <a:tab pos="228600" algn="l"/>
              </a:tabLst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Hsjam-gon Yeshee tug əjee ray. Hgel wa əzung.</a:t>
            </a:r>
          </a:p>
          <a:p>
            <a:pPr marR="457200" indent="228600" algn="l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Tsung ma yar la lung nee. Hgel wa əzung.</a:t>
            </a:r>
          </a:p>
          <a:p>
            <a:pPr marR="457200" indent="228600" algn="l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Ndoba tamjel kong nee len.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defTabSz="457200">
              <a:lnSpc>
                <a:spcPct val="70000"/>
              </a:lnSpc>
              <a:tabLst>
                <a:tab pos="5943600" algn="r"/>
              </a:tabLst>
              <a:defRPr b="1" i="1" sz="2900">
                <a:latin typeface="Helvetica"/>
                <a:ea typeface="Helvetica"/>
                <a:cs typeface="Helvetica"/>
                <a:sym typeface="Helvetica"/>
              </a:defRPr>
            </a:pPr>
            <a:endParaRPr b="0" i="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XenoType Tibetan New"/>
              <a:ea typeface="XenoType Tibetan New"/>
              <a:cs typeface="XenoType Tibetan New"/>
              <a:sym typeface="XenoType Tibetan New"/>
            </a:endParaRPr>
          </a:p>
        </p:txBody>
      </p:sp>
      <p:sp>
        <p:nvSpPr>
          <p:cNvPr id="146" name="Shape 146"/>
          <p:cNvSpPr/>
          <p:nvPr/>
        </p:nvSpPr>
        <p:spPr>
          <a:xfrm flipV="1">
            <a:off x="1905000" y="6756326"/>
            <a:ext cx="9423400" cy="2547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7" name="Shape 147"/>
          <p:cNvSpPr/>
          <p:nvPr/>
        </p:nvSpPr>
        <p:spPr>
          <a:xfrm>
            <a:off x="11163300" y="8534400"/>
            <a:ext cx="13589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1-1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ctrTitle"/>
          </p:nvPr>
        </p:nvSpPr>
        <p:spPr>
          <a:xfrm>
            <a:off x="7688064" y="-533400"/>
            <a:ext cx="5164336" cy="1511995"/>
          </a:xfrm>
          <a:prstGeom prst="rect">
            <a:avLst/>
          </a:prstGeom>
        </p:spPr>
        <p:txBody>
          <a:bodyPr/>
          <a:lstStyle/>
          <a:p>
            <a:pPr algn="r"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T50</a:t>
            </a:r>
            <a:r>
              <a:rPr b="0" sz="3200">
                <a:latin typeface="XenoType Tibetan New"/>
                <a:ea typeface="XenoType Tibetan New"/>
                <a:cs typeface="XenoType Tibetan New"/>
                <a:sym typeface="XenoType Tibetan New"/>
              </a:rPr>
              <a:t> </a:t>
            </a:r>
            <a:r>
              <a:rPr sz="3000"/>
              <a:t>དེ་རིང་ང་ཚོ་འཛོམས་འཛོམས།</a:t>
            </a:r>
            <a:endParaRPr b="0" sz="320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algn="r"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Today We Are Gathered</a:t>
            </a:r>
          </a:p>
        </p:txBody>
      </p:sp>
      <p:sp>
        <p:nvSpPr>
          <p:cNvPr id="150" name="Shape 150"/>
          <p:cNvSpPr/>
          <p:nvPr>
            <p:ph type="subTitle" idx="1"/>
          </p:nvPr>
        </p:nvSpPr>
        <p:spPr>
          <a:xfrm>
            <a:off x="1035050" y="775692"/>
            <a:ext cx="10934700" cy="7911108"/>
          </a:xfrm>
          <a:prstGeom prst="rect">
            <a:avLst/>
          </a:prstGeom>
        </p:spPr>
        <p:txBody>
          <a:bodyPr/>
          <a:lstStyle/>
          <a:p>
            <a:pPr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endParaRPr>
              <a:solidFill>
                <a:srgbClr val="B51A00"/>
              </a:solidFill>
            </a:endParaRP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དེ་རིང་ང་ཚོ་འཛོམས་འཛོམས།	སྐལ་བ་བཟང་།</a:t>
            </a: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དམ་པའི་ཐུགས་ཉིད་ཀྱི་དབང་རེད། སྐལ་བ་བཟང་།</a:t>
            </a:r>
          </a:p>
          <a:p>
            <a:pPr marR="457200" defTabSz="457200"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ཚང་མ་ཡར་ལ་ལངས་ནས། སྐལ་བ་བཟང་།</a:t>
            </a:r>
          </a:p>
          <a:p>
            <a:pPr marR="457200" defTabSz="457200">
              <a:spcBef>
                <a:spcPts val="1200"/>
              </a:spcBef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4400">
                <a:latin typeface="XenoType Tibetan New"/>
                <a:ea typeface="XenoType Tibetan New"/>
                <a:cs typeface="XenoType Tibetan New"/>
                <a:sym typeface="XenoType Tibetan New"/>
              </a:defRPr>
            </a:pPr>
            <a:r>
              <a:t>	དགའ་སྤྲོའི་བསྟོད་དབྱངས་ཁོང་ལ་འབུལ།  སྐལ་བ་བཟང་།</a:t>
            </a:r>
            <a:br>
              <a:rPr sz="10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457200" defTabSz="457200">
              <a:spcBef>
                <a:spcPts val="1200"/>
              </a:spcBef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400300" algn="l"/>
                <a:tab pos="2667000" algn="l"/>
                <a:tab pos="2933700" algn="l"/>
                <a:tab pos="3200400" algn="l"/>
              </a:tabLst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sz="2000"/>
              <a:t>English Meaning:</a:t>
            </a:r>
            <a:br/>
            <a:r>
              <a:t>Today we are gathered here.</a:t>
            </a:r>
            <a:br/>
            <a:r>
              <a:t>It's by the Lord Jesus' favor/kindness. </a:t>
            </a:r>
            <a:br/>
            <a:r>
              <a:t>All stand  up and make your requests to Him.</a:t>
            </a:r>
            <a:br/>
            <a:r>
              <a:t>What a good opportunity.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2609850" y="6870700"/>
            <a:ext cx="7785100" cy="2446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457200">
              <a:tabLst>
                <a:tab pos="5943600" algn="r"/>
              </a:tabLst>
              <a:defRPr b="1" sz="2400">
                <a:latin typeface="Helvetica"/>
                <a:ea typeface="Helvetica"/>
                <a:cs typeface="Helvetica"/>
                <a:sym typeface="Helvetica"/>
              </a:defRPr>
            </a:pPr>
            <a:r>
              <a:rPr i="1"/>
              <a:t>Amdo Pronunciation:</a:t>
            </a:r>
            <a:endParaRPr i="1"/>
          </a:p>
          <a:p>
            <a:pPr marL="228600" marR="457200" indent="-228600" defTabSz="457200">
              <a:tabLst>
                <a:tab pos="228600" algn="l"/>
              </a:tabLst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Derang nga tso ndzom ndzom.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Dambee Tugnyil jə ərung ray.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Tsung ma yar la lung nee.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  <a:r>
              <a:t>əgastree hdo yung kong la nbəl. Hgel wa əzung.</a:t>
            </a:r>
          </a:p>
          <a:p>
            <a:pPr marR="457200" indent="228600" defTabSz="457200">
              <a:defRPr sz="25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defTabSz="457200">
              <a:lnSpc>
                <a:spcPct val="70000"/>
              </a:lnSpc>
              <a:tabLst>
                <a:tab pos="5943600" algn="r"/>
              </a:tabLst>
              <a:defRPr b="1" i="1" sz="2900">
                <a:latin typeface="Helvetica"/>
                <a:ea typeface="Helvetica"/>
                <a:cs typeface="Helvetica"/>
                <a:sym typeface="Helvetica"/>
              </a:defRPr>
            </a:pPr>
            <a:endParaRPr b="0" i="0">
              <a:latin typeface="XenoType Tibetan New"/>
              <a:ea typeface="XenoType Tibetan New"/>
              <a:cs typeface="XenoType Tibetan New"/>
              <a:sym typeface="XenoType Tibetan New"/>
            </a:endParaRPr>
          </a:p>
          <a:p>
            <a:pPr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XenoType Tibetan New"/>
              <a:ea typeface="XenoType Tibetan New"/>
              <a:cs typeface="XenoType Tibetan New"/>
              <a:sym typeface="XenoType Tibetan New"/>
            </a:endParaRPr>
          </a:p>
        </p:txBody>
      </p:sp>
      <p:sp>
        <p:nvSpPr>
          <p:cNvPr id="152" name="Shape 152"/>
          <p:cNvSpPr/>
          <p:nvPr/>
        </p:nvSpPr>
        <p:spPr>
          <a:xfrm flipV="1">
            <a:off x="1879600" y="6870626"/>
            <a:ext cx="9423400" cy="2547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3" name="Shape 153"/>
          <p:cNvSpPr/>
          <p:nvPr/>
        </p:nvSpPr>
        <p:spPr>
          <a:xfrm>
            <a:off x="11163300" y="8534400"/>
            <a:ext cx="13589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tabLst>
                <a:tab pos="5943600" algn="r"/>
              </a:tabLst>
              <a:defRPr b="1" sz="2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1-1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